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dm-vve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573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500" b="1" i="1" dirty="0" smtClean="0"/>
              <a:t>Контактная информация для граждан, которые хотят больше узнать о бюджете</a:t>
            </a:r>
            <a:endParaRPr lang="ru-RU" sz="35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772300" cy="23574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Пряженцев Дмитрий Олегович  -  Глава Введенского сельского поселения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Комлева Любовь Ивановна - начальник финансового отдела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155921, Ивановская область, Шуйский район,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с.Введенье, ул. Мира, д.28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Тел/факс  8(49351)3-61-89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vved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http://adm-vved.ru/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Контактная информация для граждан, которые хотят больше узнать о бюджете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Контактная информация для граждан, которые хотят больше узнать о бюджете</dc:title>
  <dc:creator>Любовь</dc:creator>
  <cp:lastModifiedBy>Любовь</cp:lastModifiedBy>
  <cp:revision>2</cp:revision>
  <dcterms:created xsi:type="dcterms:W3CDTF">2019-06-10T12:13:56Z</dcterms:created>
  <dcterms:modified xsi:type="dcterms:W3CDTF">2019-06-10T12:21:28Z</dcterms:modified>
</cp:coreProperties>
</file>